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6" r:id="rId2"/>
    <p:sldId id="277" r:id="rId3"/>
    <p:sldId id="259" r:id="rId4"/>
    <p:sldId id="260" r:id="rId5"/>
    <p:sldId id="261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66" autoAdjust="0"/>
    <p:restoredTop sz="94660"/>
  </p:normalViewPr>
  <p:slideViewPr>
    <p:cSldViewPr>
      <p:cViewPr varScale="1">
        <p:scale>
          <a:sx n="70" d="100"/>
          <a:sy n="70" d="100"/>
        </p:scale>
        <p:origin x="16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46979-8A4E-475E-B4AB-D976247FC5D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20D95-0E5F-4CF5-8FBB-4390D1475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3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09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32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64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9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19 - SFSS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 </a:t>
            </a: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Suggestions </a:t>
            </a:r>
            <a:r>
              <a:rPr lang="en-US" sz="5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regarding literacy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9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6000" b="1" dirty="0" smtClean="0">
              <a:solidFill>
                <a:schemeClr val="tx1"/>
              </a:solidFill>
            </a:endParaRPr>
          </a:p>
          <a:p>
            <a:r>
              <a:rPr lang="en-US" sz="6000" b="1" u="sng" dirty="0" smtClean="0">
                <a:solidFill>
                  <a:schemeClr val="tx1"/>
                </a:solidFill>
              </a:rPr>
              <a:t>Remedies of Illiteracy</a:t>
            </a:r>
          </a:p>
          <a:p>
            <a:endParaRPr lang="en-US" sz="4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u="sng" dirty="0" smtClean="0">
                <a:solidFill>
                  <a:schemeClr val="tx1"/>
                </a:solidFill>
              </a:rPr>
              <a:t>Governmental Level</a:t>
            </a:r>
          </a:p>
          <a:p>
            <a:r>
              <a:rPr lang="en-US" sz="4000" b="1" u="sng" dirty="0" smtClean="0">
                <a:solidFill>
                  <a:schemeClr val="tx1"/>
                </a:solidFill>
              </a:rPr>
              <a:t>School Level</a:t>
            </a:r>
          </a:p>
          <a:p>
            <a:pPr algn="r"/>
            <a:r>
              <a:rPr lang="en-US" sz="4000" b="1" u="sng" dirty="0" smtClean="0">
                <a:solidFill>
                  <a:schemeClr val="tx1"/>
                </a:solidFill>
              </a:rPr>
              <a:t>Community Level</a:t>
            </a:r>
            <a:endParaRPr lang="en-US" sz="1600" u="sng" dirty="0" smtClean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943894" y="2628106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3734594" y="2895600"/>
            <a:ext cx="16756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219700" y="32385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Gov: Level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Availability of schools where necessary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Regular Supervision by the Education Department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smtClean="0">
                <a:solidFill>
                  <a:schemeClr val="tx1"/>
                </a:solidFill>
              </a:rPr>
              <a:t>Co-education at </a:t>
            </a:r>
            <a:r>
              <a:rPr lang="en-US" b="1" dirty="0" smtClean="0">
                <a:solidFill>
                  <a:schemeClr val="tx1"/>
                </a:solidFill>
              </a:rPr>
              <a:t>primary level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Double Shift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Adult Educational Centers</a:t>
            </a:r>
          </a:p>
          <a:p>
            <a:pPr marL="868363" indent="388938" algn="l"/>
            <a:r>
              <a:rPr lang="en-US" b="1" dirty="0" smtClean="0">
                <a:solidFill>
                  <a:schemeClr val="tx1"/>
                </a:solidFill>
              </a:rPr>
              <a:t>Prisoners</a:t>
            </a:r>
          </a:p>
          <a:p>
            <a:pPr marL="868363" indent="388938" algn="l"/>
            <a:r>
              <a:rPr lang="en-US" b="1" dirty="0" smtClean="0">
                <a:solidFill>
                  <a:schemeClr val="tx1"/>
                </a:solidFill>
              </a:rPr>
              <a:t>Big Industries</a:t>
            </a:r>
          </a:p>
          <a:p>
            <a:pPr marL="868363" indent="388938" algn="l"/>
            <a:r>
              <a:rPr lang="en-US" b="1" dirty="0" smtClean="0">
                <a:solidFill>
                  <a:schemeClr val="tx1"/>
                </a:solidFill>
              </a:rPr>
              <a:t>Community Level</a:t>
            </a:r>
          </a:p>
          <a:p>
            <a:pPr marL="514350" indent="-514350" algn="l"/>
            <a:r>
              <a:rPr lang="en-US" b="1" dirty="0" smtClean="0">
                <a:solidFill>
                  <a:schemeClr val="tx1"/>
                </a:solidFill>
              </a:rPr>
              <a:t>6. 100 % Free Education up-till </a:t>
            </a:r>
            <a:r>
              <a:rPr lang="en-US" b="1" dirty="0" err="1" smtClean="0">
                <a:solidFill>
                  <a:schemeClr val="tx1"/>
                </a:solidFill>
              </a:rPr>
              <a:t>Matric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Institutional Level: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Education should be made Free or Cheaper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Encouragement of Good Teachers and Students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In-service Training and Seminars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Attracted Salaries for Teaching Staff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Education should be made free of Taxes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Attractive Educational System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Positive Recreational Facilities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Trained Teachers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Limited Number of Students in Classes.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4800" b="1" dirty="0" smtClean="0">
                <a:solidFill>
                  <a:schemeClr val="tx1"/>
                </a:solidFill>
              </a:rPr>
              <a:t>Community Level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Elimination of poverty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Create awareness regarding education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Provision of jobs for literate persons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Separate schools where necessary</a:t>
            </a:r>
          </a:p>
          <a:p>
            <a:pPr marL="514350" indent="-514350" algn="l"/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endParaRPr lang="en-US" sz="8800" b="1" dirty="0" smtClean="0"/>
          </a:p>
          <a:p>
            <a:pPr algn="ctr">
              <a:buNone/>
            </a:pPr>
            <a:r>
              <a:rPr lang="en-US" sz="8800" b="1" dirty="0" smtClean="0"/>
              <a:t>Thanks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130</Words>
  <Application>Microsoft Office PowerPoint</Application>
  <PresentationFormat>On-screen Show (4:3)</PresentationFormat>
  <Paragraphs>48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Lec: 19 - SFSS - SP – 03d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Faiq Shah</cp:lastModifiedBy>
  <cp:revision>471</cp:revision>
  <dcterms:created xsi:type="dcterms:W3CDTF">2006-08-16T00:00:00Z</dcterms:created>
  <dcterms:modified xsi:type="dcterms:W3CDTF">2020-04-12T09:09:29Z</dcterms:modified>
</cp:coreProperties>
</file>